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5"/>
  </p:sldMasterIdLst>
  <p:notesMasterIdLst>
    <p:notesMasterId r:id="rId6"/>
  </p:notesMasterIdLst>
  <p:handoutMasterIdLst>
    <p:handoutMasterId r:id="rId7"/>
  </p:handoutMasterIdLst>
  <p:sldSz cx="9144000" cy="6858000" type="screen4x3"/>
  <p:notesSz cx="6797675" cy="9872663"/>
  <p:defaultTextStyle>
    <a:defPPr>
      <a:defRPr lang="it-IT"/>
    </a:defPPr>
    <a:lvl1pPr marL="0" algn="l" defTabSz="9136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6816" algn="l" defTabSz="9136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3626" algn="l" defTabSz="9136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0438" algn="l" defTabSz="9136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7250" algn="l" defTabSz="9136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4063" algn="l" defTabSz="9136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0875" algn="l" defTabSz="9136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7688" algn="l" defTabSz="9136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4500" algn="l" defTabSz="9136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56" userDrawn="1">
          <p15:clr>
            <a:srgbClr val="A4A3A4"/>
          </p15:clr>
        </p15:guide>
        <p15:guide id="2" orient="horz" pos="822" userDrawn="1">
          <p15:clr>
            <a:srgbClr val="A4A3A4"/>
          </p15:clr>
        </p15:guide>
        <p15:guide id="3" orient="horz" pos="142">
          <p15:clr>
            <a:srgbClr val="A4A3A4"/>
          </p15:clr>
        </p15:guide>
        <p15:guide id="4" orient="horz" pos="232">
          <p15:clr>
            <a:srgbClr val="A4A3A4"/>
          </p15:clr>
        </p15:guide>
        <p15:guide id="5" orient="horz" pos="3884">
          <p15:clr>
            <a:srgbClr val="A4A3A4"/>
          </p15:clr>
        </p15:guide>
        <p15:guide id="6" orient="horz" pos="640">
          <p15:clr>
            <a:srgbClr val="A4A3A4"/>
          </p15:clr>
        </p15:guide>
        <p15:guide id="7" orient="horz" pos="2205" userDrawn="1">
          <p15:clr>
            <a:srgbClr val="A4A3A4"/>
          </p15:clr>
        </p15:guide>
        <p15:guide id="8" pos="1292">
          <p15:clr>
            <a:srgbClr val="A4A3A4"/>
          </p15:clr>
        </p15:guide>
        <p15:guide id="9" pos="4105">
          <p15:clr>
            <a:srgbClr val="A4A3A4"/>
          </p15:clr>
        </p15:guide>
        <p15:guide id="10" pos="1202">
          <p15:clr>
            <a:srgbClr val="A4A3A4"/>
          </p15:clr>
        </p15:guide>
        <p15:guide id="11" pos="4195" userDrawn="1">
          <p15:clr>
            <a:srgbClr val="A4A3A4"/>
          </p15:clr>
        </p15:guide>
        <p15:guide id="12" pos="5534" userDrawn="1">
          <p15:clr>
            <a:srgbClr val="A4A3A4"/>
          </p15:clr>
        </p15:guide>
        <p15:guide id="13" pos="2018">
          <p15:clr>
            <a:srgbClr val="A4A3A4"/>
          </p15:clr>
        </p15:guide>
        <p15:guide id="14" pos="3039">
          <p15:clr>
            <a:srgbClr val="A4A3A4"/>
          </p15:clr>
        </p15:guide>
        <p15:guide id="15" pos="226">
          <p15:clr>
            <a:srgbClr val="A4A3A4"/>
          </p15:clr>
        </p15:guide>
        <p15:guide id="16" pos="3470">
          <p15:clr>
            <a:srgbClr val="A4A3A4"/>
          </p15:clr>
        </p15:guide>
        <p15:guide id="17" pos="1927">
          <p15:clr>
            <a:srgbClr val="A4A3A4"/>
          </p15:clr>
        </p15:guide>
        <p15:guide id="18" orient="horz" pos="4269">
          <p15:clr>
            <a:srgbClr val="A4A3A4"/>
          </p15:clr>
        </p15:guide>
        <p15:guide id="19" orient="horz" pos="1842">
          <p15:clr>
            <a:srgbClr val="A4A3A4"/>
          </p15:clr>
        </p15:guide>
        <p15:guide id="20" pos="3538">
          <p15:clr>
            <a:srgbClr val="A4A3A4"/>
          </p15:clr>
        </p15:guide>
        <p15:guide id="21" orient="horz" pos="3861">
          <p15:clr>
            <a:srgbClr val="A4A3A4"/>
          </p15:clr>
        </p15:guide>
        <p15:guide id="22" orient="horz" pos="2636">
          <p15:clr>
            <a:srgbClr val="A4A3A4"/>
          </p15:clr>
        </p15:guide>
        <p15:guide id="23" orient="horz" pos="4088">
          <p15:clr>
            <a:srgbClr val="A4A3A4"/>
          </p15:clr>
        </p15:guide>
        <p15:guide id="24" orient="horz" pos="2160">
          <p15:clr>
            <a:srgbClr val="A4A3A4"/>
          </p15:clr>
        </p15:guide>
        <p15:guide id="25" orient="horz" pos="51">
          <p15:clr>
            <a:srgbClr val="A4A3A4"/>
          </p15:clr>
        </p15:guide>
        <p15:guide id="26" orient="horz" pos="595">
          <p15:clr>
            <a:srgbClr val="A4A3A4"/>
          </p15:clr>
        </p15:guide>
        <p15:guide id="27" pos="4989">
          <p15:clr>
            <a:srgbClr val="A4A3A4"/>
          </p15:clr>
        </p15:guide>
        <p15:guide id="28" pos="535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28" userDrawn="1">
          <p15:clr>
            <a:srgbClr val="A4A3A4"/>
          </p15:clr>
        </p15:guide>
        <p15:guide id="2" pos="2118" userDrawn="1">
          <p15:clr>
            <a:srgbClr val="A4A3A4"/>
          </p15:clr>
        </p15:guide>
        <p15:guide id="3" orient="horz" pos="3110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ederica Botti" initials="FB" lastIdx="1" clrIdx="0"/>
  <p:cmAuthor id="1" name="romano4" initials="r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CC00"/>
    <a:srgbClr val="BD20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ile medio 2 - Color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505E3EF-67EA-436B-97B2-0124C06EBD24}" styleName="Stile medio 4 - Color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Stile medio 4 - Color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3296810-A885-4BE3-A3E7-6D5BEEA58F35}" styleName="Stile medio 2 - Color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85" autoAdjust="0"/>
    <p:restoredTop sz="90647" autoAdjust="0"/>
  </p:normalViewPr>
  <p:slideViewPr>
    <p:cSldViewPr>
      <p:cViewPr varScale="1">
        <p:scale>
          <a:sx n="89" d="100"/>
          <a:sy n="89" d="100"/>
        </p:scale>
        <p:origin x="758" y="86"/>
      </p:cViewPr>
      <p:guideLst>
        <p:guide orient="horz" pos="4156"/>
        <p:guide orient="horz" pos="822"/>
        <p:guide orient="horz" pos="142"/>
        <p:guide orient="horz" pos="232"/>
        <p:guide orient="horz" pos="3884"/>
        <p:guide orient="horz" pos="640"/>
        <p:guide orient="horz" pos="2205"/>
        <p:guide pos="1292"/>
        <p:guide pos="4105"/>
        <p:guide pos="1202"/>
        <p:guide pos="4195"/>
        <p:guide pos="5534"/>
        <p:guide pos="2018"/>
        <p:guide pos="3039"/>
        <p:guide pos="226"/>
        <p:guide pos="3470"/>
        <p:guide pos="1927"/>
        <p:guide orient="horz" pos="4269"/>
        <p:guide orient="horz" pos="1842"/>
        <p:guide pos="3538"/>
        <p:guide orient="horz" pos="3861"/>
        <p:guide orient="horz" pos="2636"/>
        <p:guide orient="horz" pos="4088"/>
        <p:guide orient="horz" pos="2160"/>
        <p:guide orient="horz" pos="51"/>
        <p:guide orient="horz" pos="595"/>
        <p:guide pos="4989"/>
        <p:guide pos="535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83" d="100"/>
          <a:sy n="83" d="100"/>
        </p:scale>
        <p:origin x="3946" y="77"/>
      </p:cViewPr>
      <p:guideLst>
        <p:guide orient="horz" pos="2828"/>
        <p:guide pos="2118"/>
        <p:guide orient="horz" pos="3110"/>
        <p:guide pos="2142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91" y="4"/>
            <a:ext cx="2946400" cy="493633"/>
          </a:xfrm>
          <a:prstGeom prst="rect">
            <a:avLst/>
          </a:prstGeom>
        </p:spPr>
        <p:txBody>
          <a:bodyPr vert="horz" lIns="91402" tIns="45702" rIns="91402" bIns="45702" rtlCol="0"/>
          <a:lstStyle>
            <a:lvl1pPr algn="r">
              <a:defRPr sz="1200"/>
            </a:lvl1pPr>
          </a:lstStyle>
          <a:p>
            <a:fld id="{4B0FA8B5-0A87-4CAB-96D5-7FCF5E731BCD}" type="datetimeFigureOut">
              <a:rPr lang="it-IT" smtClean="0"/>
              <a:t>17/08/2017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9377446"/>
            <a:ext cx="2946400" cy="493633"/>
          </a:xfrm>
          <a:prstGeom prst="rect">
            <a:avLst/>
          </a:prstGeom>
        </p:spPr>
        <p:txBody>
          <a:bodyPr vert="horz" lIns="91402" tIns="45702" rIns="91402" bIns="45702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91" y="9377446"/>
            <a:ext cx="2946400" cy="493633"/>
          </a:xfrm>
          <a:prstGeom prst="rect">
            <a:avLst/>
          </a:prstGeom>
        </p:spPr>
        <p:txBody>
          <a:bodyPr vert="horz" lIns="91402" tIns="45702" rIns="91402" bIns="45702" rtlCol="0" anchor="b"/>
          <a:lstStyle>
            <a:lvl1pPr algn="r">
              <a:defRPr sz="1200"/>
            </a:lvl1pPr>
          </a:lstStyle>
          <a:p>
            <a:fld id="{4DAB2B58-2F36-4CF8-90CE-9B11ACDA92D3}" type="slidenum">
              <a:rPr lang="it-IT" smtClean="0"/>
              <a:t>‹#›</a:t>
            </a:fld>
            <a:endParaRPr lang="it-IT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990832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2945659" cy="493633"/>
          </a:xfrm>
          <a:prstGeom prst="rect">
            <a:avLst/>
          </a:prstGeom>
        </p:spPr>
        <p:txBody>
          <a:bodyPr vert="horz" lIns="91402" tIns="45702" rIns="91402" bIns="45702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6" y="3"/>
            <a:ext cx="2945659" cy="493633"/>
          </a:xfrm>
          <a:prstGeom prst="rect">
            <a:avLst/>
          </a:prstGeom>
        </p:spPr>
        <p:txBody>
          <a:bodyPr vert="horz" lIns="91402" tIns="45702" rIns="91402" bIns="45702" rtlCol="0"/>
          <a:lstStyle>
            <a:lvl1pPr algn="r">
              <a:defRPr sz="1200"/>
            </a:lvl1pPr>
          </a:lstStyle>
          <a:p>
            <a:fld id="{C15BB990-AFAB-4C94-860D-7B08B32AF386}" type="datetimeFigureOut">
              <a:rPr lang="it-IT" smtClean="0"/>
              <a:t>17/08/2017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39775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02" tIns="45702" rIns="91402" bIns="45702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689518"/>
            <a:ext cx="5438140" cy="4442698"/>
          </a:xfrm>
          <a:prstGeom prst="rect">
            <a:avLst/>
          </a:prstGeom>
        </p:spPr>
        <p:txBody>
          <a:bodyPr vert="horz" lIns="91402" tIns="45702" rIns="91402" bIns="45702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3" y="9377319"/>
            <a:ext cx="2945659" cy="493633"/>
          </a:xfrm>
          <a:prstGeom prst="rect">
            <a:avLst/>
          </a:prstGeom>
        </p:spPr>
        <p:txBody>
          <a:bodyPr vert="horz" lIns="91402" tIns="45702" rIns="91402" bIns="45702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6" y="9377319"/>
            <a:ext cx="2945659" cy="493633"/>
          </a:xfrm>
          <a:prstGeom prst="rect">
            <a:avLst/>
          </a:prstGeom>
        </p:spPr>
        <p:txBody>
          <a:bodyPr vert="horz" lIns="91402" tIns="45702" rIns="91402" bIns="45702" rtlCol="0" anchor="b"/>
          <a:lstStyle>
            <a:lvl1pPr algn="r">
              <a:defRPr sz="1200"/>
            </a:lvl1pPr>
          </a:lstStyle>
          <a:p>
            <a:fld id="{0E78FA36-695B-4C5E-A134-4154FE64673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92780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362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6816" algn="l" defTabSz="91362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3626" algn="l" defTabSz="91362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0438" algn="l" defTabSz="91362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7250" algn="l" defTabSz="91362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4063" algn="l" defTabSz="91362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0875" algn="l" defTabSz="91362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7688" algn="l" defTabSz="91362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4500" algn="l" defTabSz="91362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01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 hasCustomPrompt="1"/>
          </p:nvPr>
        </p:nvSpPr>
        <p:spPr>
          <a:xfrm>
            <a:off x="347300" y="2130426"/>
            <a:ext cx="8424000" cy="864000"/>
          </a:xfrm>
        </p:spPr>
        <p:txBody>
          <a:bodyPr/>
          <a:lstStyle>
            <a:lvl1pPr>
              <a:lnSpc>
                <a:spcPts val="3500"/>
              </a:lnSpc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it-IT" dirty="0" smtClean="0"/>
              <a:t>Presentation Title</a:t>
            </a:r>
            <a:br>
              <a:rPr lang="it-IT" dirty="0" smtClean="0"/>
            </a:br>
            <a:r>
              <a:rPr lang="it-IT" dirty="0" err="1" smtClean="0"/>
              <a:t>Arial</a:t>
            </a:r>
            <a:r>
              <a:rPr lang="it-IT" dirty="0" smtClean="0"/>
              <a:t> </a:t>
            </a:r>
            <a:r>
              <a:rPr lang="it-IT" dirty="0" err="1" smtClean="0"/>
              <a:t>Bold</a:t>
            </a:r>
            <a:r>
              <a:rPr lang="it-IT" dirty="0" smtClean="0"/>
              <a:t> 33/35pt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 hasCustomPrompt="1"/>
          </p:nvPr>
        </p:nvSpPr>
        <p:spPr>
          <a:xfrm>
            <a:off x="347300" y="3105319"/>
            <a:ext cx="8424000" cy="712269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ts val="2400"/>
              </a:lnSpc>
              <a:spcBef>
                <a:spcPts val="0"/>
              </a:spcBef>
              <a:buNone/>
              <a:defRPr sz="2000" baseline="0">
                <a:solidFill>
                  <a:schemeClr val="bg1">
                    <a:lumMod val="50000"/>
                  </a:schemeClr>
                </a:solidFill>
              </a:defRPr>
            </a:lvl1pPr>
            <a:lvl2pPr marL="456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6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4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2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0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76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 smtClean="0"/>
              <a:t>Presentation </a:t>
            </a:r>
            <a:r>
              <a:rPr lang="it-IT" dirty="0" err="1" smtClean="0"/>
              <a:t>Subtitle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err="1" smtClean="0"/>
              <a:t>Arial</a:t>
            </a:r>
            <a:r>
              <a:rPr lang="it-IT" dirty="0" smtClean="0"/>
              <a:t> Regular 20/24pt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701550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olo 1"/>
          <p:cNvSpPr>
            <a:spLocks noGrp="1"/>
          </p:cNvSpPr>
          <p:nvPr>
            <p:ph type="ctrTitle" hasCustomPrompt="1"/>
          </p:nvPr>
        </p:nvSpPr>
        <p:spPr>
          <a:xfrm>
            <a:off x="347300" y="719973"/>
            <a:ext cx="8424000" cy="235474"/>
          </a:xfrm>
        </p:spPr>
        <p:txBody>
          <a:bodyPr/>
          <a:lstStyle>
            <a:lvl1pPr>
              <a:lnSpc>
                <a:spcPts val="2200"/>
              </a:lnSpc>
              <a:defRPr sz="2000" b="0" i="0" baseline="0">
                <a:solidFill>
                  <a:schemeClr val="tx2"/>
                </a:solidFill>
              </a:defRPr>
            </a:lvl1pPr>
          </a:lstStyle>
          <a:p>
            <a:r>
              <a:rPr lang="it-IT" dirty="0" err="1" smtClean="0"/>
              <a:t>Section</a:t>
            </a:r>
            <a:r>
              <a:rPr lang="it-IT" dirty="0" smtClean="0"/>
              <a:t> 00</a:t>
            </a:r>
            <a:endParaRPr lang="it-IT" dirty="0"/>
          </a:p>
        </p:txBody>
      </p:sp>
      <p:sp>
        <p:nvSpPr>
          <p:cNvPr id="14" name="Sottotitolo 2"/>
          <p:cNvSpPr>
            <a:spLocks noGrp="1"/>
          </p:cNvSpPr>
          <p:nvPr>
            <p:ph type="subTitle" idx="1" hasCustomPrompt="1"/>
          </p:nvPr>
        </p:nvSpPr>
        <p:spPr>
          <a:xfrm>
            <a:off x="347300" y="3105319"/>
            <a:ext cx="8424000" cy="712269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ts val="2400"/>
              </a:lnSpc>
              <a:spcBef>
                <a:spcPts val="0"/>
              </a:spcBef>
              <a:buNone/>
              <a:defRPr sz="2000" baseline="0">
                <a:solidFill>
                  <a:srgbClr val="7F7F7F"/>
                </a:solidFill>
              </a:defRPr>
            </a:lvl1pPr>
            <a:lvl2pPr marL="456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6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4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2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0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76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 err="1" smtClean="0"/>
              <a:t>Section</a:t>
            </a:r>
            <a:r>
              <a:rPr lang="it-IT" dirty="0" smtClean="0"/>
              <a:t> </a:t>
            </a:r>
            <a:r>
              <a:rPr lang="it-IT" dirty="0" err="1" smtClean="0"/>
              <a:t>Subtitle</a:t>
            </a:r>
            <a:r>
              <a:rPr lang="it-IT" dirty="0" smtClean="0"/>
              <a:t> </a:t>
            </a:r>
            <a:br>
              <a:rPr lang="it-IT" dirty="0" smtClean="0"/>
            </a:br>
            <a:r>
              <a:rPr lang="it-IT" dirty="0" err="1" smtClean="0"/>
              <a:t>Arial</a:t>
            </a:r>
            <a:r>
              <a:rPr lang="it-IT" dirty="0" smtClean="0"/>
              <a:t> Regular 20/24pt</a:t>
            </a:r>
            <a:endParaRPr lang="it-IT" dirty="0"/>
          </a:p>
        </p:txBody>
      </p:sp>
      <p:sp>
        <p:nvSpPr>
          <p:cNvPr id="17" name="Segnaposto testo 2"/>
          <p:cNvSpPr>
            <a:spLocks noGrp="1"/>
          </p:cNvSpPr>
          <p:nvPr>
            <p:ph type="body" sz="quarter" idx="13" hasCustomPrompt="1"/>
          </p:nvPr>
        </p:nvSpPr>
        <p:spPr>
          <a:xfrm>
            <a:off x="347300" y="2130426"/>
            <a:ext cx="8424000" cy="869098"/>
          </a:xfrm>
        </p:spPr>
        <p:txBody>
          <a:bodyPr/>
          <a:lstStyle>
            <a:lvl1pPr>
              <a:lnSpc>
                <a:spcPts val="3500"/>
              </a:lnSpc>
              <a:defRPr sz="3300" b="1" i="0" baseline="0"/>
            </a:lvl1pPr>
          </a:lstStyle>
          <a:p>
            <a:pPr lvl="0"/>
            <a:r>
              <a:rPr lang="it-IT" dirty="0" err="1" smtClean="0"/>
              <a:t>Section</a:t>
            </a:r>
            <a:r>
              <a:rPr lang="it-IT" dirty="0" smtClean="0"/>
              <a:t> Title </a:t>
            </a:r>
            <a:br>
              <a:rPr lang="it-IT" dirty="0" smtClean="0"/>
            </a:br>
            <a:r>
              <a:rPr lang="it-IT" dirty="0" err="1" smtClean="0"/>
              <a:t>Arial</a:t>
            </a:r>
            <a:r>
              <a:rPr lang="it-IT" dirty="0" smtClean="0"/>
              <a:t> </a:t>
            </a:r>
            <a:r>
              <a:rPr lang="it-IT" dirty="0" err="1" smtClean="0"/>
              <a:t>Bold</a:t>
            </a:r>
            <a:r>
              <a:rPr lang="it-IT" dirty="0" smtClean="0"/>
              <a:t> 33/35pt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8591370" y="262926"/>
            <a:ext cx="180000" cy="180000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fld id="{01ED165C-6463-460D-8CB1-75B92E6611E6}" type="slidenum">
              <a:rPr lang="it-IT" sz="1000" smtClean="0">
                <a:solidFill>
                  <a:schemeClr val="tx2"/>
                </a:solidFill>
              </a:rPr>
              <a:t>‹#›</a:t>
            </a:fld>
            <a:endParaRPr lang="it-IT" sz="1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69445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1"/>
          <p:cNvSpPr>
            <a:spLocks noGrp="1"/>
          </p:cNvSpPr>
          <p:nvPr>
            <p:ph type="ctrTitle" hasCustomPrompt="1"/>
          </p:nvPr>
        </p:nvSpPr>
        <p:spPr>
          <a:xfrm>
            <a:off x="347300" y="451877"/>
            <a:ext cx="8424000" cy="504000"/>
          </a:xfrm>
        </p:spPr>
        <p:txBody>
          <a:bodyPr/>
          <a:lstStyle>
            <a:lvl1pPr>
              <a:lnSpc>
                <a:spcPts val="2200"/>
              </a:lnSpc>
              <a:defRPr sz="1800" b="0" i="0" baseline="0">
                <a:solidFill>
                  <a:schemeClr val="tx2"/>
                </a:solidFill>
              </a:defRPr>
            </a:lvl1pPr>
          </a:lstStyle>
          <a:p>
            <a:r>
              <a:rPr lang="en-US" noProof="0" dirty="0" smtClean="0"/>
              <a:t>Slide Title</a:t>
            </a:r>
            <a:br>
              <a:rPr lang="en-US" noProof="0" dirty="0" smtClean="0"/>
            </a:br>
            <a:r>
              <a:rPr lang="en-US" noProof="0" dirty="0" smtClean="0"/>
              <a:t>Arial Regular 20/22pt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4988207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Text: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olo 1"/>
          <p:cNvSpPr>
            <a:spLocks noGrp="1"/>
          </p:cNvSpPr>
          <p:nvPr>
            <p:ph type="ctrTitle" hasCustomPrompt="1"/>
          </p:nvPr>
        </p:nvSpPr>
        <p:spPr>
          <a:xfrm>
            <a:off x="347300" y="451877"/>
            <a:ext cx="8424000" cy="504000"/>
          </a:xfrm>
        </p:spPr>
        <p:txBody>
          <a:bodyPr/>
          <a:lstStyle>
            <a:lvl1pPr>
              <a:lnSpc>
                <a:spcPts val="2200"/>
              </a:lnSpc>
              <a:defRPr sz="1800" b="0" i="0" baseline="0">
                <a:solidFill>
                  <a:schemeClr val="tx2"/>
                </a:solidFill>
              </a:defRPr>
            </a:lvl1pPr>
          </a:lstStyle>
          <a:p>
            <a:r>
              <a:rPr lang="en-US" noProof="0" dirty="0" smtClean="0"/>
              <a:t>Slide Title</a:t>
            </a:r>
            <a:br>
              <a:rPr lang="en-US" noProof="0" dirty="0" smtClean="0"/>
            </a:br>
            <a:r>
              <a:rPr lang="en-US" noProof="0" dirty="0" smtClean="0"/>
              <a:t>Arial Regular 20/22pt</a:t>
            </a:r>
            <a:endParaRPr lang="en-US" noProof="0" dirty="0"/>
          </a:p>
        </p:txBody>
      </p:sp>
      <p:sp>
        <p:nvSpPr>
          <p:cNvPr id="15" name="Sottotitolo 2"/>
          <p:cNvSpPr>
            <a:spLocks noGrp="1"/>
          </p:cNvSpPr>
          <p:nvPr>
            <p:ph type="subTitle" idx="1" hasCustomPrompt="1"/>
          </p:nvPr>
        </p:nvSpPr>
        <p:spPr>
          <a:xfrm>
            <a:off x="347300" y="1028091"/>
            <a:ext cx="8424000" cy="456408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ts val="1700"/>
              </a:lnSpc>
              <a:spcBef>
                <a:spcPts val="0"/>
              </a:spcBef>
              <a:buNone/>
              <a:defRPr sz="1400" baseline="0">
                <a:solidFill>
                  <a:srgbClr val="7F7F7F"/>
                </a:solidFill>
              </a:defRPr>
            </a:lvl1pPr>
            <a:lvl2pPr marL="456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6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4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2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0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76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Slide Subtitle</a:t>
            </a:r>
            <a:br>
              <a:rPr lang="en-US" noProof="0" dirty="0" smtClean="0"/>
            </a:br>
            <a:r>
              <a:rPr lang="en-US" noProof="0" dirty="0" smtClean="0"/>
              <a:t>Arial Regular 14pt</a:t>
            </a:r>
            <a:endParaRPr lang="en-US" noProof="0" dirty="0"/>
          </a:p>
        </p:txBody>
      </p:sp>
      <p:sp>
        <p:nvSpPr>
          <p:cNvPr id="18" name="Segnaposto testo 15"/>
          <p:cNvSpPr>
            <a:spLocks noGrp="1"/>
          </p:cNvSpPr>
          <p:nvPr>
            <p:ph type="body" sz="quarter" idx="13" hasCustomPrompt="1"/>
          </p:nvPr>
        </p:nvSpPr>
        <p:spPr>
          <a:xfrm>
            <a:off x="347308" y="262926"/>
            <a:ext cx="2160000" cy="144000"/>
          </a:xfrm>
        </p:spPr>
        <p:txBody>
          <a:bodyPr anchor="ctr" anchorCtr="0">
            <a:noAutofit/>
          </a:bodyPr>
          <a:lstStyle>
            <a:lvl1pPr>
              <a:lnSpc>
                <a:spcPts val="700"/>
              </a:lnSpc>
              <a:defRPr sz="8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 dirty="0" smtClean="0"/>
              <a:t>Section 00</a:t>
            </a:r>
            <a:endParaRPr lang="en-US" noProof="0" dirty="0"/>
          </a:p>
        </p:txBody>
      </p:sp>
      <p:sp>
        <p:nvSpPr>
          <p:cNvPr id="20" name="TextBox 19"/>
          <p:cNvSpPr txBox="1"/>
          <p:nvPr userDrawn="1"/>
        </p:nvSpPr>
        <p:spPr>
          <a:xfrm>
            <a:off x="8591370" y="262926"/>
            <a:ext cx="180000" cy="180000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fld id="{01ED165C-6463-460D-8CB1-75B92E6611E6}" type="slidenum">
              <a:rPr lang="it-IT" sz="1000" smtClean="0">
                <a:solidFill>
                  <a:schemeClr val="tx2"/>
                </a:solidFill>
              </a:rPr>
              <a:t>‹#›</a:t>
            </a:fld>
            <a:endParaRPr lang="it-IT" sz="1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78443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 dirty="0" smtClean="0"/>
              <a:t>Fare </a:t>
            </a:r>
            <a:r>
              <a:rPr lang="en-US" noProof="0" dirty="0" err="1" smtClean="0"/>
              <a:t>clic</a:t>
            </a:r>
            <a:r>
              <a:rPr lang="en-US" noProof="0" dirty="0" smtClean="0"/>
              <a:t> per </a:t>
            </a:r>
            <a:r>
              <a:rPr lang="en-US" noProof="0" dirty="0" err="1" smtClean="0"/>
              <a:t>modificare</a:t>
            </a:r>
            <a:r>
              <a:rPr lang="en-US" noProof="0" dirty="0" smtClean="0"/>
              <a:t> stile</a:t>
            </a:r>
            <a:endParaRPr lang="en-US" noProof="0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14"/>
            <a:ext cx="8229600" cy="452596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 dirty="0" smtClean="0"/>
              <a:t>Fare </a:t>
            </a:r>
            <a:r>
              <a:rPr lang="en-US" noProof="0" dirty="0" err="1" smtClean="0"/>
              <a:t>clic</a:t>
            </a:r>
            <a:r>
              <a:rPr lang="en-US" noProof="0" dirty="0" smtClean="0"/>
              <a:t> per </a:t>
            </a:r>
            <a:r>
              <a:rPr lang="en-US" noProof="0" dirty="0" err="1" smtClean="0"/>
              <a:t>modificare</a:t>
            </a:r>
            <a:r>
              <a:rPr lang="en-US" noProof="0" dirty="0" smtClean="0"/>
              <a:t> </a:t>
            </a:r>
            <a:r>
              <a:rPr lang="en-US" noProof="0" dirty="0" err="1" smtClean="0"/>
              <a:t>gli</a:t>
            </a:r>
            <a:r>
              <a:rPr lang="en-US" noProof="0" dirty="0" smtClean="0"/>
              <a:t> </a:t>
            </a:r>
            <a:r>
              <a:rPr lang="en-US" noProof="0" dirty="0" err="1" smtClean="0"/>
              <a:t>stili</a:t>
            </a:r>
            <a:r>
              <a:rPr lang="en-US" noProof="0" dirty="0" smtClean="0"/>
              <a:t> del </a:t>
            </a:r>
            <a:r>
              <a:rPr lang="en-US" noProof="0" dirty="0" err="1" smtClean="0"/>
              <a:t>testo</a:t>
            </a:r>
            <a:r>
              <a:rPr lang="en-US" noProof="0" dirty="0" smtClean="0"/>
              <a:t> </a:t>
            </a:r>
            <a:r>
              <a:rPr lang="en-US" noProof="0" dirty="0" err="1" smtClean="0"/>
              <a:t>dello</a:t>
            </a:r>
            <a:r>
              <a:rPr lang="en-US" noProof="0" dirty="0" smtClean="0"/>
              <a:t> schema</a:t>
            </a:r>
          </a:p>
          <a:p>
            <a:pPr lvl="1"/>
            <a:r>
              <a:rPr lang="en-US" noProof="0" dirty="0" smtClean="0"/>
              <a:t>Secondo </a:t>
            </a:r>
            <a:r>
              <a:rPr lang="en-US" noProof="0" dirty="0" err="1" smtClean="0"/>
              <a:t>livello</a:t>
            </a:r>
            <a:endParaRPr lang="en-US" noProof="0" dirty="0" smtClean="0"/>
          </a:p>
          <a:p>
            <a:pPr lvl="2"/>
            <a:r>
              <a:rPr lang="en-US" noProof="0" dirty="0" err="1" smtClean="0"/>
              <a:t>Terzo</a:t>
            </a:r>
            <a:r>
              <a:rPr lang="en-US" noProof="0" dirty="0" smtClean="0"/>
              <a:t> </a:t>
            </a:r>
            <a:r>
              <a:rPr lang="en-US" noProof="0" dirty="0" err="1" smtClean="0"/>
              <a:t>livello</a:t>
            </a:r>
            <a:endParaRPr lang="en-US" noProof="0" dirty="0" smtClean="0"/>
          </a:p>
          <a:p>
            <a:pPr lvl="3"/>
            <a:r>
              <a:rPr lang="en-US" noProof="0" dirty="0" smtClean="0"/>
              <a:t>Quarto </a:t>
            </a:r>
            <a:r>
              <a:rPr lang="en-US" noProof="0" dirty="0" err="1" smtClean="0"/>
              <a:t>livello</a:t>
            </a:r>
            <a:endParaRPr lang="en-US" noProof="0" dirty="0" smtClean="0"/>
          </a:p>
          <a:p>
            <a:pPr lvl="4"/>
            <a:r>
              <a:rPr lang="en-US" noProof="0" dirty="0" err="1" smtClean="0"/>
              <a:t>Quinto</a:t>
            </a:r>
            <a:r>
              <a:rPr lang="en-US" noProof="0" dirty="0" smtClean="0"/>
              <a:t> </a:t>
            </a:r>
            <a:r>
              <a:rPr lang="en-US" noProof="0" dirty="0" err="1" smtClean="0"/>
              <a:t>livello</a:t>
            </a:r>
            <a:endParaRPr lang="en-US" noProof="0" dirty="0"/>
          </a:p>
        </p:txBody>
      </p:sp>
      <p:sp>
        <p:nvSpPr>
          <p:cNvPr id="7" name="object 3"/>
          <p:cNvSpPr txBox="1"/>
          <p:nvPr userDrawn="1"/>
        </p:nvSpPr>
        <p:spPr>
          <a:xfrm>
            <a:off x="347307" y="6459766"/>
            <a:ext cx="504000" cy="1143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2" defTabSz="456816">
              <a:lnSpc>
                <a:spcPct val="95825"/>
              </a:lnSpc>
              <a:spcBef>
                <a:spcPts val="10"/>
              </a:spcBef>
              <a:defRPr/>
            </a:pPr>
            <a:r>
              <a:rPr lang="en-US" sz="700" noProof="0" dirty="0" smtClean="0">
                <a:solidFill>
                  <a:schemeClr val="bg2"/>
                </a:solidFill>
                <a:latin typeface="Arial"/>
                <a:cs typeface="Arial"/>
              </a:rPr>
              <a:t>© Prodigys</a:t>
            </a:r>
          </a:p>
          <a:p>
            <a:pPr marL="12692" defTabSz="456816">
              <a:lnSpc>
                <a:spcPct val="95825"/>
              </a:lnSpc>
              <a:spcBef>
                <a:spcPts val="10"/>
              </a:spcBef>
            </a:pPr>
            <a:endParaRPr lang="en-US" sz="700" noProof="0" dirty="0">
              <a:solidFill>
                <a:schemeClr val="bg2"/>
              </a:solidFill>
              <a:latin typeface="Arial"/>
              <a:cs typeface="Arial"/>
            </a:endParaRPr>
          </a:p>
        </p:txBody>
      </p:sp>
      <p:sp>
        <p:nvSpPr>
          <p:cNvPr id="4" name="fl" descr="         Internal"/>
          <p:cNvSpPr txBox="1"/>
          <p:nvPr userDrawn="1"/>
        </p:nvSpPr>
        <p:spPr>
          <a:xfrm>
            <a:off x="0" y="666496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l"/>
            <a:r>
              <a:rPr lang="it-IT" sz="850" b="0" i="0" u="none" baseline="0" dirty="0" smtClean="0">
                <a:solidFill>
                  <a:schemeClr val="bg2"/>
                </a:solidFill>
                <a:latin typeface="arial"/>
              </a:rPr>
              <a:t>         Internal</a:t>
            </a:r>
            <a:endParaRPr lang="it-IT" sz="850" b="0" i="0" u="none" baseline="0" dirty="0">
              <a:solidFill>
                <a:schemeClr val="bg2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55535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8" r:id="rId2"/>
    <p:sldLayoutId id="2147483669" r:id="rId3"/>
    <p:sldLayoutId id="2147483670" r:id="rId4"/>
  </p:sldLayoutIdLst>
  <p:timing>
    <p:tnLst>
      <p:par>
        <p:cTn id="1" dur="indefinite" restart="never" nodeType="tmRoot"/>
      </p:par>
    </p:tnLst>
  </p:timing>
  <p:hf sldNum="0" hdr="0"/>
  <p:txStyles>
    <p:titleStyle>
      <a:lvl1pPr algn="l" defTabSz="456816" rtl="0" eaLnBrk="1" latinLnBrk="0" hangingPunct="1">
        <a:lnSpc>
          <a:spcPts val="32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Arial"/>
          <a:ea typeface="+mj-ea"/>
          <a:cs typeface="+mj-cs"/>
        </a:defRPr>
      </a:lvl1pPr>
    </p:titleStyle>
    <p:bodyStyle>
      <a:lvl1pPr marL="0" indent="0" algn="l" defTabSz="456816" rtl="0" eaLnBrk="1" latinLnBrk="0" hangingPunct="1">
        <a:lnSpc>
          <a:spcPts val="1200"/>
        </a:lnSpc>
        <a:spcBef>
          <a:spcPts val="0"/>
        </a:spcBef>
        <a:buFontTx/>
        <a:buNone/>
        <a:defRPr sz="1000" kern="1200">
          <a:solidFill>
            <a:schemeClr val="tx1"/>
          </a:solidFill>
          <a:latin typeface="+mn-lt"/>
          <a:ea typeface="+mn-ea"/>
          <a:cs typeface="+mn-cs"/>
        </a:defRPr>
      </a:lvl1pPr>
      <a:lvl2pPr marL="359696" indent="-179848" algn="l" defTabSz="456816" rtl="0" eaLnBrk="1" latinLnBrk="0" hangingPunct="1">
        <a:lnSpc>
          <a:spcPts val="1200"/>
        </a:lnSpc>
        <a:spcBef>
          <a:spcPts val="0"/>
        </a:spcBef>
        <a:spcAft>
          <a:spcPts val="0"/>
        </a:spcAft>
        <a:buClr>
          <a:schemeClr val="tx2"/>
        </a:buClr>
        <a:buFont typeface="Wingdings" charset="2"/>
        <a:buChar char="§"/>
        <a:defRPr sz="1000" b="0" i="0" kern="1200">
          <a:solidFill>
            <a:schemeClr val="tx1"/>
          </a:solidFill>
          <a:latin typeface="+mn-lt"/>
          <a:ea typeface="+mn-ea"/>
          <a:cs typeface="+mn-cs"/>
        </a:defRPr>
      </a:lvl2pPr>
      <a:lvl3pPr marL="539542" indent="-179848" algn="l" defTabSz="456816" rtl="0" eaLnBrk="1" latinLnBrk="0" hangingPunct="1">
        <a:lnSpc>
          <a:spcPts val="1200"/>
        </a:lnSpc>
        <a:spcBef>
          <a:spcPts val="0"/>
        </a:spcBef>
        <a:spcAft>
          <a:spcPts val="0"/>
        </a:spcAft>
        <a:buFont typeface="Lucida Grande"/>
        <a:buChar char="-"/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733778" indent="-179848" algn="l" defTabSz="456816" rtl="0" eaLnBrk="1" latinLnBrk="0" hangingPunct="1">
        <a:lnSpc>
          <a:spcPts val="1200"/>
        </a:lnSpc>
        <a:spcBef>
          <a:spcPts val="0"/>
        </a:spcBef>
        <a:spcAft>
          <a:spcPts val="0"/>
        </a:spcAft>
        <a:buFont typeface="Arial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910030" indent="-179848" algn="l" defTabSz="456816" rtl="0" eaLnBrk="1" latinLnBrk="0" hangingPunct="1">
        <a:lnSpc>
          <a:spcPts val="1200"/>
        </a:lnSpc>
        <a:spcBef>
          <a:spcPts val="0"/>
        </a:spcBef>
        <a:spcAft>
          <a:spcPts val="0"/>
        </a:spcAft>
        <a:buFont typeface="Wingdings" charset="2"/>
        <a:buChar char="Ø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2468" indent="-228404" algn="l" defTabSz="456816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9281" indent="-228404" algn="l" defTabSz="456816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6094" indent="-228404" algn="l" defTabSz="456816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2905" indent="-228404" algn="l" defTabSz="456816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68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816" algn="l" defTabSz="4568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626" algn="l" defTabSz="4568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438" algn="l" defTabSz="4568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250" algn="l" defTabSz="4568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063" algn="l" defTabSz="4568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0875" algn="l" defTabSz="4568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7688" algn="l" defTabSz="4568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4500" algn="l" defTabSz="4568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13.10.28_Generali_DEF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BE_typografia">
      <a:majorFont>
        <a:latin typeface="Arial Regular"/>
        <a:ea typeface="Arial Italic"/>
        <a:cs typeface=""/>
      </a:majorFont>
      <a:minorFont>
        <a:latin typeface="Arial Regular"/>
        <a:ea typeface="Arial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50c224ec-76d8-443a-970d-f212e842e641">PAXJ2HT55D3W-16-114</_dlc_DocId>
    <_dlc_DocIdUrl xmlns="50c224ec-76d8-443a-970d-f212e842e641">
      <Url>http://sp2013.teamwork.generali.com/sites/GroupCFOHub/SHF/_layouts/15/DocIdRedir.aspx?ID=PAXJ2HT55D3W-16-114</Url>
      <Description>PAXJ2HT55D3W-16-114</Description>
    </_dlc_DocIdUrl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CB3CA97095B094CA862CDEB3BE01FAF" ma:contentTypeVersion="1" ma:contentTypeDescription="Create a new document." ma:contentTypeScope="" ma:versionID="e11751301ec081cdd1567a1a099329f4">
  <xsd:schema xmlns:xsd="http://www.w3.org/2001/XMLSchema" xmlns:xs="http://www.w3.org/2001/XMLSchema" xmlns:p="http://schemas.microsoft.com/office/2006/metadata/properties" xmlns:ns1="http://schemas.microsoft.com/sharepoint/v3" xmlns:ns2="50c224ec-76d8-443a-970d-f212e842e641" targetNamespace="http://schemas.microsoft.com/office/2006/metadata/properties" ma:root="true" ma:fieldsID="c371bad573aab6bc3d9981894871043b" ns1:_="" ns2:_="">
    <xsd:import namespace="http://schemas.microsoft.com/sharepoint/v3"/>
    <xsd:import namespace="50c224ec-76d8-443a-970d-f212e842e641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1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  <xsd:element name="PublishingExpirationDate" ma:index="12" nillable="true" ma:displayName="Scheduling End Date" ma:description="Scheduling End Date is a site column created by the Publishing feature. It is used to specify the date and time on which this page will no longer appear to site visitors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c224ec-76d8-443a-970d-f212e842e641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256702A5-F1D0-4984-A113-5E82C52CEDAD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50c224ec-76d8-443a-970d-f212e842e641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sharepoint/v3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1270CF7-9CF4-4859-AC18-68320533F2A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0950F9B-582A-4C03-80FA-640798E346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0c224ec-76d8-443a-970d-f212e842e64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352A8D93-E281-4659-8DD0-C4C613D38D72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70310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8" baseType="lpstr">
      <vt:lpstr>arial</vt:lpstr>
      <vt:lpstr>arial</vt:lpstr>
      <vt:lpstr>Arial Italic</vt:lpstr>
      <vt:lpstr>Arial Regular</vt:lpstr>
      <vt:lpstr>Calibri</vt:lpstr>
      <vt:lpstr>Lucida Grande</vt:lpstr>
      <vt:lpstr>Wingdings</vt:lpstr>
      <vt:lpstr>13.10.28_Generali_DEF</vt:lpstr>
    </vt:vector>
  </TitlesOfParts>
  <Company>GHO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Cost Control Tool</dc:title>
  <dc:creator>Lorenzo.Fachin@generali.com</dc:creator>
  <cp:keywords>Internal</cp:keywords>
  <cp:lastModifiedBy>Carlo moretto</cp:lastModifiedBy>
  <cp:revision>5514</cp:revision>
  <cp:lastPrinted>2016-02-04T09:32:14Z</cp:lastPrinted>
  <dcterms:created xsi:type="dcterms:W3CDTF">2013-11-25T15:39:50Z</dcterms:created>
  <dcterms:modified xsi:type="dcterms:W3CDTF">2017-08-17T09:01:01Z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563f2680-4474-4eb4-bf22-8f295c73a2a8</vt:lpwstr>
  </property>
  <property fmtid="{D5CDD505-2E9C-101B-9397-08002B2CF9AE}" pid="3" name="ContentTypeId">
    <vt:lpwstr>0x0101008CB3CA97095B094CA862CDEB3BE01FAF</vt:lpwstr>
  </property>
  <property fmtid="{D5CDD505-2E9C-101B-9397-08002B2CF9AE}" pid="4" name="_dlc_DocIdItemGuid">
    <vt:lpwstr>434497f6-e689-43f4-8aa3-0e76010f177b</vt:lpwstr>
  </property>
  <property fmtid="{D5CDD505-2E9C-101B-9397-08002B2CF9AE}" pid="5" name="GeneraliClassification">
    <vt:lpwstr>Internal</vt:lpwstr>
  </property>
</Properties>
</file>